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9" r:id="rId14"/>
    <p:sldId id="268" r:id="rId15"/>
    <p:sldId id="306" r:id="rId16"/>
    <p:sldId id="289" r:id="rId17"/>
    <p:sldId id="290" r:id="rId18"/>
    <p:sldId id="291" r:id="rId19"/>
    <p:sldId id="277" r:id="rId20"/>
    <p:sldId id="278" r:id="rId21"/>
    <p:sldId id="288" r:id="rId22"/>
    <p:sldId id="292" r:id="rId23"/>
    <p:sldId id="293" r:id="rId24"/>
    <p:sldId id="270" r:id="rId25"/>
    <p:sldId id="281" r:id="rId26"/>
    <p:sldId id="271" r:id="rId27"/>
    <p:sldId id="287" r:id="rId28"/>
    <p:sldId id="294" r:id="rId29"/>
    <p:sldId id="304" r:id="rId30"/>
    <p:sldId id="296" r:id="rId31"/>
    <p:sldId id="297" r:id="rId32"/>
    <p:sldId id="286" r:id="rId33"/>
    <p:sldId id="298" r:id="rId34"/>
    <p:sldId id="272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A2C58-B014-44ED-BCF6-4D77CEB63EFF}" v="1" dt="2024-04-02T01:03:44.261"/>
    <p1510:client id="{B404BFE6-D519-43B7-AF31-1D64549D0706}" v="2" dt="2024-04-02T01:10:36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4" y="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6FED0-5240-4E81-AEA2-D53C1EEA754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BB16C-554B-4F17-A16C-44850CCE1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0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BB16C-554B-4F17-A16C-44850CCE12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92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82049-10CE-4E27-860E-FC2BE83887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7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BB16C-554B-4F17-A16C-44850CCE12D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3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9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89.png"/><Relationship Id="rId5" Type="http://schemas.openxmlformats.org/officeDocument/2006/relationships/image" Target="../media/image6.png"/><Relationship Id="rId10" Type="http://schemas.openxmlformats.org/officeDocument/2006/relationships/image" Target="../media/image88.png"/><Relationship Id="rId4" Type="http://schemas.openxmlformats.org/officeDocument/2006/relationships/image" Target="../media/image5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7.png"/><Relationship Id="rId7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9.png"/><Relationship Id="rId5" Type="http://schemas.openxmlformats.org/officeDocument/2006/relationships/image" Target="../media/image6.png"/><Relationship Id="rId10" Type="http://schemas.openxmlformats.org/officeDocument/2006/relationships/image" Target="../media/image118.png"/><Relationship Id="rId4" Type="http://schemas.openxmlformats.org/officeDocument/2006/relationships/image" Target="../media/image5.png"/><Relationship Id="rId9" Type="http://schemas.openxmlformats.org/officeDocument/2006/relationships/image" Target="../media/image117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9.png"/><Relationship Id="rId10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9.png"/><Relationship Id="rId4" Type="http://schemas.openxmlformats.org/officeDocument/2006/relationships/image" Target="../media/image126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9.png"/><Relationship Id="rId10" Type="http://schemas.openxmlformats.org/officeDocument/2006/relationships/image" Target="../media/image137.png"/><Relationship Id="rId4" Type="http://schemas.openxmlformats.org/officeDocument/2006/relationships/image" Target="../media/image126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5.png"/><Relationship Id="rId7" Type="http://schemas.openxmlformats.org/officeDocument/2006/relationships/image" Target="../media/image13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42.png"/><Relationship Id="rId5" Type="http://schemas.openxmlformats.org/officeDocument/2006/relationships/image" Target="../media/image9.png"/><Relationship Id="rId10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25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26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53.png"/><Relationship Id="rId4" Type="http://schemas.openxmlformats.org/officeDocument/2006/relationships/image" Target="../media/image5.png"/><Relationship Id="rId9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3.png"/><Relationship Id="rId3" Type="http://schemas.openxmlformats.org/officeDocument/2006/relationships/image" Target="../media/image4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2.png"/><Relationship Id="rId2" Type="http://schemas.openxmlformats.org/officeDocument/2006/relationships/image" Target="../media/image3.png"/><Relationship Id="rId16" Type="http://schemas.openxmlformats.org/officeDocument/2006/relationships/image" Target="../media/image164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1.png"/><Relationship Id="rId5" Type="http://schemas.openxmlformats.org/officeDocument/2006/relationships/image" Target="../media/image9.png"/><Relationship Id="rId15" Type="http://schemas.openxmlformats.org/officeDocument/2006/relationships/image" Target="../media/image163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image" Target="../media/image158.png"/><Relationship Id="rId19" Type="http://schemas.openxmlformats.org/officeDocument/2006/relationships/image" Target="../media/image111.png"/><Relationship Id="rId4" Type="http://schemas.openxmlformats.org/officeDocument/2006/relationships/image" Target="../media/image5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6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9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8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43.png"/><Relationship Id="rId7" Type="http://schemas.openxmlformats.org/officeDocument/2006/relationships/image" Target="../media/image1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43.png"/><Relationship Id="rId7" Type="http://schemas.openxmlformats.org/officeDocument/2006/relationships/image" Target="../media/image1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4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26.png"/><Relationship Id="rId10" Type="http://schemas.openxmlformats.org/officeDocument/2006/relationships/image" Target="../media/image202.png"/><Relationship Id="rId4" Type="http://schemas.openxmlformats.org/officeDocument/2006/relationships/image" Target="../media/image125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7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6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.png"/><Relationship Id="rId21" Type="http://schemas.openxmlformats.org/officeDocument/2006/relationships/image" Target="../media/image54.png"/><Relationship Id="rId7" Type="http://schemas.openxmlformats.org/officeDocument/2006/relationships/image" Target="../media/image8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9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13512" y="2774533"/>
            <a:ext cx="2779868" cy="2850182"/>
            <a:chOff x="6313512" y="2774533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13512" y="2774533"/>
              <a:ext cx="2776200" cy="2848032"/>
              <a:chOff x="6313512" y="2774533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401" y="137187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3512" y="2774533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17179" y="2776683"/>
              <a:ext cx="2776200" cy="2848032"/>
              <a:chOff x="6317179" y="2776683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3596" y="1320634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7179" y="2776683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9047" y="5860050"/>
            <a:ext cx="5080657" cy="18825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0941" y="1549342"/>
            <a:ext cx="4673990" cy="69046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9313" y="530988"/>
            <a:ext cx="14471657" cy="22145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6676" y="9409276"/>
            <a:ext cx="993505" cy="5196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86318" y="259983"/>
            <a:ext cx="7583085" cy="10405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524" y="124466"/>
            <a:ext cx="13138124" cy="20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096" y="1884769"/>
            <a:ext cx="3522771" cy="10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94306" y="-342900"/>
            <a:ext cx="7583085" cy="122920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6597" y="1753547"/>
            <a:ext cx="4238686" cy="10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7941" y="249338"/>
            <a:ext cx="8405285" cy="104479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90293" y="1840099"/>
            <a:ext cx="3617886" cy="10190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5281" y="995538"/>
            <a:ext cx="8665811" cy="8885006"/>
            <a:chOff x="6765281" y="995538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765281" y="995538"/>
              <a:ext cx="8654379" cy="8878303"/>
              <a:chOff x="6765281" y="995538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53398" y="-337704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65281" y="995538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76713" y="1002242"/>
              <a:ext cx="8654379" cy="8878303"/>
              <a:chOff x="6776713" y="1002242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6564" y="-3536768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76713" y="1002242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161061" y="2774533"/>
            <a:ext cx="2779868" cy="2850182"/>
            <a:chOff x="5161061" y="2774533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61061" y="2774533"/>
              <a:ext cx="2776200" cy="2848032"/>
              <a:chOff x="5161061" y="2774533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09950" y="137187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61061" y="2774533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64729" y="2776683"/>
              <a:ext cx="2776200" cy="2848032"/>
              <a:chOff x="5164729" y="2776683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21145" y="1320634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64729" y="2776683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142857" y="668062"/>
            <a:ext cx="476190" cy="1513686"/>
            <a:chOff x="17142857" y="668062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2857" y="668062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43385" y="2181748"/>
            <a:ext cx="13398944" cy="7366707"/>
            <a:chOff x="2443385" y="2181748"/>
            <a:chExt cx="13398944" cy="7366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3385" y="2181748"/>
              <a:ext cx="13398944" cy="73667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84305" y="4061529"/>
            <a:ext cx="20852648" cy="15737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818" y="47957"/>
            <a:ext cx="14329162" cy="2157029"/>
          </a:xfrm>
          <a:prstGeom prst="rect">
            <a:avLst/>
          </a:prstGeom>
        </p:spPr>
      </p:pic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30B5097-CFA3-86B3-8A58-51D5F93B78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3275" y="128199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13512" y="2774533"/>
            <a:ext cx="2779868" cy="2850182"/>
            <a:chOff x="6313512" y="2774533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13512" y="2774533"/>
              <a:ext cx="2776200" cy="2848032"/>
              <a:chOff x="6313512" y="2774533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401" y="137187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3512" y="2774533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17179" y="2776683"/>
              <a:ext cx="2776200" cy="2848032"/>
              <a:chOff x="6317179" y="2776683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3596" y="1320634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7179" y="2776683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83313" y="1766088"/>
            <a:ext cx="4624000" cy="69237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3967" y="510855"/>
            <a:ext cx="14471657" cy="2214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AB5A3-6631-3CAA-2168-180C9A3D7490}"/>
              </a:ext>
            </a:extLst>
          </p:cNvPr>
          <p:cNvSpPr txBox="1"/>
          <p:nvPr/>
        </p:nvSpPr>
        <p:spPr>
          <a:xfrm>
            <a:off x="8044179" y="6436189"/>
            <a:ext cx="21996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산출물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90800" y="-3021153"/>
            <a:ext cx="25816460" cy="16792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7656" y="2432867"/>
            <a:ext cx="2609949" cy="679779"/>
            <a:chOff x="3681695" y="2432867"/>
            <a:chExt cx="2609949" cy="6797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695" y="2432867"/>
              <a:ext cx="2609949" cy="679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13741" y="3336024"/>
            <a:ext cx="941482" cy="679779"/>
            <a:chOff x="6317780" y="3336024"/>
            <a:chExt cx="941482" cy="6797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7780" y="3336024"/>
              <a:ext cx="941482" cy="6797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3919" y="3367037"/>
            <a:ext cx="2477886" cy="624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6912" y="2460771"/>
            <a:ext cx="2380143" cy="6800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58272" y="8742620"/>
            <a:ext cx="941482" cy="679779"/>
            <a:chOff x="14962311" y="8742620"/>
            <a:chExt cx="941482" cy="6797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2311" y="8742620"/>
              <a:ext cx="941482" cy="679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9471" y="6825152"/>
            <a:ext cx="2074560" cy="679779"/>
            <a:chOff x="12433510" y="6825152"/>
            <a:chExt cx="2074560" cy="679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3510" y="6825152"/>
              <a:ext cx="2074560" cy="679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5023" y="4264575"/>
            <a:ext cx="915852" cy="661272"/>
            <a:chOff x="7079062" y="4264575"/>
            <a:chExt cx="915852" cy="6612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9062" y="4264575"/>
              <a:ext cx="915852" cy="661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8173" y="5142857"/>
            <a:ext cx="951205" cy="686798"/>
            <a:chOff x="7512212" y="5142857"/>
            <a:chExt cx="951205" cy="6867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2212" y="5142857"/>
              <a:ext cx="951205" cy="6867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64594" y="4296135"/>
            <a:ext cx="2743371" cy="6800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89054" y="4818987"/>
            <a:ext cx="2724381" cy="5177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45461" y="6138421"/>
            <a:ext cx="4830150" cy="652615"/>
            <a:chOff x="7949500" y="6138421"/>
            <a:chExt cx="4830150" cy="6526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49500" y="6138421"/>
              <a:ext cx="4830150" cy="652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24976" y="7775681"/>
            <a:ext cx="1033296" cy="673672"/>
            <a:chOff x="13929015" y="7775681"/>
            <a:chExt cx="1033296" cy="6736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29015" y="7775681"/>
              <a:ext cx="1033296" cy="67367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9539" y="6165653"/>
            <a:ext cx="2636457" cy="6800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88798" y="8783433"/>
            <a:ext cx="3998648" cy="6800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28154" y="5201287"/>
            <a:ext cx="2733086" cy="6800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683806" y="-203955"/>
            <a:ext cx="14311286" cy="206666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BA8F8EB-87E1-48E8-8BC5-CF841A0EFE1A}"/>
              </a:ext>
            </a:extLst>
          </p:cNvPr>
          <p:cNvSpPr txBox="1"/>
          <p:nvPr/>
        </p:nvSpPr>
        <p:spPr>
          <a:xfrm>
            <a:off x="2187141" y="261614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산출물 작성기간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49C4BF-BBDA-49E3-9C34-6875CB9565AF}"/>
              </a:ext>
            </a:extLst>
          </p:cNvPr>
          <p:cNvSpPr txBox="1"/>
          <p:nvPr/>
        </p:nvSpPr>
        <p:spPr>
          <a:xfrm>
            <a:off x="2541800" y="336593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분석설계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D7B564-8CDD-40EB-BFC4-DB2BD3D26715}"/>
              </a:ext>
            </a:extLst>
          </p:cNvPr>
          <p:cNvSpPr txBox="1"/>
          <p:nvPr/>
        </p:nvSpPr>
        <p:spPr>
          <a:xfrm>
            <a:off x="2541800" y="410317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착수발표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57233B-07D5-4F9B-998B-015B190920BD}"/>
              </a:ext>
            </a:extLst>
          </p:cNvPr>
          <p:cNvSpPr txBox="1"/>
          <p:nvPr/>
        </p:nvSpPr>
        <p:spPr>
          <a:xfrm>
            <a:off x="2541800" y="494367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개발착수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1E6140-2DA6-4525-8609-217B4BC895A4}"/>
              </a:ext>
            </a:extLst>
          </p:cNvPr>
          <p:cNvSpPr txBox="1"/>
          <p:nvPr/>
        </p:nvSpPr>
        <p:spPr>
          <a:xfrm>
            <a:off x="2541800" y="569066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중간보고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962151-9CCF-4446-8B7D-845C0A56C61C}"/>
              </a:ext>
            </a:extLst>
          </p:cNvPr>
          <p:cNvSpPr txBox="1"/>
          <p:nvPr/>
        </p:nvSpPr>
        <p:spPr>
          <a:xfrm>
            <a:off x="2521479" y="643467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개발완료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DD56E4-AF6A-4C11-8125-6EFEAA6CB48B}"/>
              </a:ext>
            </a:extLst>
          </p:cNvPr>
          <p:cNvSpPr txBox="1"/>
          <p:nvPr/>
        </p:nvSpPr>
        <p:spPr>
          <a:xfrm>
            <a:off x="2521480" y="7985303"/>
            <a:ext cx="992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최종발표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12AF43-1B29-4313-AC49-72A513F4AA71}"/>
              </a:ext>
            </a:extLst>
          </p:cNvPr>
          <p:cNvSpPr txBox="1"/>
          <p:nvPr/>
        </p:nvSpPr>
        <p:spPr>
          <a:xfrm>
            <a:off x="2440810" y="720244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최종테스트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0" name="Object 3">
            <a:extLst>
              <a:ext uri="{FF2B5EF4-FFF2-40B4-BE49-F238E27FC236}">
                <a16:creationId xmlns:a16="http://schemas.microsoft.com/office/drawing/2014/main" id="{EE84B220-387B-47F9-BF20-47362E969292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2635" y="-1257300"/>
            <a:ext cx="4002278" cy="14478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A44EEAD-638F-44CE-8F16-81879E6FBE60}"/>
              </a:ext>
            </a:extLst>
          </p:cNvPr>
          <p:cNvSpPr txBox="1"/>
          <p:nvPr/>
        </p:nvSpPr>
        <p:spPr>
          <a:xfrm>
            <a:off x="1985163" y="258809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설계기간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D2832C-3E0A-43B8-8177-6164E68B44E4}"/>
              </a:ext>
            </a:extLst>
          </p:cNvPr>
          <p:cNvSpPr txBox="1"/>
          <p:nvPr/>
        </p:nvSpPr>
        <p:spPr>
          <a:xfrm>
            <a:off x="2398211" y="349826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분석설계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893921-73BA-4BAE-A550-F6A809C319A0}"/>
              </a:ext>
            </a:extLst>
          </p:cNvPr>
          <p:cNvSpPr txBox="1"/>
          <p:nvPr/>
        </p:nvSpPr>
        <p:spPr>
          <a:xfrm>
            <a:off x="2377484" y="44328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착수발표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9A506F-51D9-4B5E-8B53-C058C78CB4B0}"/>
              </a:ext>
            </a:extLst>
          </p:cNvPr>
          <p:cNvSpPr txBox="1"/>
          <p:nvPr/>
        </p:nvSpPr>
        <p:spPr>
          <a:xfrm>
            <a:off x="2402693" y="532977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개발착수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5A80C6-FB10-469B-9F6F-38D8A32E487E}"/>
              </a:ext>
            </a:extLst>
          </p:cNvPr>
          <p:cNvSpPr txBox="1"/>
          <p:nvPr/>
        </p:nvSpPr>
        <p:spPr>
          <a:xfrm>
            <a:off x="2377484" y="62104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중간보고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E0463C-BCAE-4B52-8A1A-4D06CD145E03}"/>
              </a:ext>
            </a:extLst>
          </p:cNvPr>
          <p:cNvSpPr txBox="1"/>
          <p:nvPr/>
        </p:nvSpPr>
        <p:spPr>
          <a:xfrm>
            <a:off x="2402693" y="709535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개발완료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F9370B-060F-4028-BEA6-312C895BD0B1}"/>
              </a:ext>
            </a:extLst>
          </p:cNvPr>
          <p:cNvSpPr txBox="1"/>
          <p:nvPr/>
        </p:nvSpPr>
        <p:spPr>
          <a:xfrm>
            <a:off x="2323262" y="8860359"/>
            <a:ext cx="9925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최종발표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466CE8-0B93-4C9C-81C2-1B889A666A0C}"/>
              </a:ext>
            </a:extLst>
          </p:cNvPr>
          <p:cNvSpPr txBox="1"/>
          <p:nvPr/>
        </p:nvSpPr>
        <p:spPr>
          <a:xfrm>
            <a:off x="2323262" y="797785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최종테스트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BA5143-BFCA-4AC3-9721-50378D47B73A}"/>
              </a:ext>
            </a:extLst>
          </p:cNvPr>
          <p:cNvSpPr txBox="1"/>
          <p:nvPr/>
        </p:nvSpPr>
        <p:spPr>
          <a:xfrm>
            <a:off x="14842315" y="792785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~5/16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EA7333-76AF-4ABE-8343-3957DC619E0E}"/>
              </a:ext>
            </a:extLst>
          </p:cNvPr>
          <p:cNvSpPr txBox="1"/>
          <p:nvPr/>
        </p:nvSpPr>
        <p:spPr>
          <a:xfrm>
            <a:off x="13867442" y="6980375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~5/10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62C3E0F-9E89-50C1-EED0-D9DB5909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77" y="1219363"/>
            <a:ext cx="13932005" cy="8448834"/>
          </a:xfrm>
          <a:prstGeom prst="rect">
            <a:avLst/>
          </a:prstGeom>
        </p:spPr>
      </p:pic>
      <p:pic>
        <p:nvPicPr>
          <p:cNvPr id="8" name="Object 3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17A7BD53-2EAE-C0DD-42B0-C925E48FC5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305" y="-311010"/>
            <a:ext cx="14618238" cy="20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pic>
        <p:nvPicPr>
          <p:cNvPr id="7" name="Object 37" descr="Blue and black symbols with a black background&#10;&#10;Description automatically generated">
            <a:extLst>
              <a:ext uri="{FF2B5EF4-FFF2-40B4-BE49-F238E27FC236}">
                <a16:creationId xmlns:a16="http://schemas.microsoft.com/office/drawing/2014/main" id="{B3F3945E-E12B-C055-C025-34326063AD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984" t="9205" r="24496" b="38247"/>
          <a:stretch/>
        </p:blipFill>
        <p:spPr>
          <a:xfrm>
            <a:off x="7727872" y="52672"/>
            <a:ext cx="3544000" cy="94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12BE-AFB5-0063-F5B6-DF5F2BF6CAE2}"/>
              </a:ext>
            </a:extLst>
          </p:cNvPr>
          <p:cNvSpPr txBox="1"/>
          <p:nvPr/>
        </p:nvSpPr>
        <p:spPr>
          <a:xfrm>
            <a:off x="953505" y="996359"/>
            <a:ext cx="29284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cs typeface="Calibri"/>
              </a:rPr>
              <a:t>프로젝트수행계획서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750AEF9-BE26-7CDC-A68F-707029F3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1" y="1662112"/>
            <a:ext cx="7748587" cy="84201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C8F3D0-B033-9CC5-4259-4D8E7D54D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525" y="1581150"/>
            <a:ext cx="6757987" cy="85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2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090977" y="338951"/>
            <a:ext cx="476190" cy="1513686"/>
            <a:chOff x="17090977" y="33895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0977" y="33895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80952" y="2069814"/>
            <a:ext cx="7948120" cy="6560857"/>
            <a:chOff x="9380952" y="2069814"/>
            <a:chExt cx="7948120" cy="6560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0952" y="2069814"/>
              <a:ext cx="7948120" cy="6560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4952" y="1696526"/>
            <a:ext cx="8672508" cy="6934145"/>
            <a:chOff x="444952" y="1696526"/>
            <a:chExt cx="8672508" cy="69341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952" y="1696526"/>
              <a:ext cx="8672508" cy="69341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151182" y="965727"/>
            <a:ext cx="14675286" cy="7044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6305" y="-311010"/>
            <a:ext cx="14618238" cy="20568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92972" y="3115951"/>
            <a:ext cx="8665811" cy="8885006"/>
            <a:chOff x="9992972" y="311595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92972" y="3115951"/>
              <a:ext cx="8654379" cy="8878303"/>
              <a:chOff x="9992972" y="311595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781089" y="-1256628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2972" y="311595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004404" y="3122654"/>
              <a:ext cx="8654379" cy="8878303"/>
              <a:chOff x="10004404" y="312265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04255" y="-1416355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04404" y="312265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090977" y="338951"/>
            <a:ext cx="476190" cy="1513686"/>
            <a:chOff x="17090977" y="33895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90977" y="33895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9851" y="1423473"/>
            <a:ext cx="11175339" cy="7619549"/>
            <a:chOff x="299851" y="1423473"/>
            <a:chExt cx="11175339" cy="76195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851" y="1423473"/>
              <a:ext cx="11175339" cy="76195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1976" y="8795607"/>
            <a:ext cx="11397551" cy="1692585"/>
            <a:chOff x="271976" y="8795607"/>
            <a:chExt cx="11397551" cy="16925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976" y="8795607"/>
              <a:ext cx="11397551" cy="1692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53884" y="1423473"/>
            <a:ext cx="10034086" cy="2693418"/>
            <a:chOff x="7853884" y="1423473"/>
            <a:chExt cx="10034086" cy="26934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3884" y="1423473"/>
              <a:ext cx="10034086" cy="269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3115951"/>
            <a:ext cx="9613148" cy="8032248"/>
            <a:chOff x="9142857" y="3115951"/>
            <a:chExt cx="9613148" cy="80322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115951"/>
              <a:ext cx="9613148" cy="80322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151182" y="965727"/>
            <a:ext cx="14675286" cy="7044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305" y="-311010"/>
            <a:ext cx="14618238" cy="20568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pic>
        <p:nvPicPr>
          <p:cNvPr id="3" name="Object 31" descr="A blue and black text&#10;&#10;Description automatically generated">
            <a:extLst>
              <a:ext uri="{FF2B5EF4-FFF2-40B4-BE49-F238E27FC236}">
                <a16:creationId xmlns:a16="http://schemas.microsoft.com/office/drawing/2014/main" id="{992CEA35-ED4C-CCE6-2328-AB45A0A94C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8282" y="-208400"/>
            <a:ext cx="11734761" cy="1654191"/>
          </a:xfrm>
          <a:prstGeom prst="rect">
            <a:avLst/>
          </a:prstGeom>
        </p:spPr>
      </p:pic>
      <p:pic>
        <p:nvPicPr>
          <p:cNvPr id="6" name="Picture 5" descr="A document with writing on it&#10;&#10;Description automatically generated">
            <a:extLst>
              <a:ext uri="{FF2B5EF4-FFF2-40B4-BE49-F238E27FC236}">
                <a16:creationId xmlns:a16="http://schemas.microsoft.com/office/drawing/2014/main" id="{38E4E46F-AAC9-0E1C-45F9-7931FCD1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104901"/>
            <a:ext cx="6762750" cy="850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48FEF-B22B-9533-78F4-B805BDC67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57" y="1233877"/>
            <a:ext cx="5786145" cy="8425737"/>
          </a:xfrm>
          <a:prstGeom prst="rect">
            <a:avLst/>
          </a:prstGeom>
        </p:spPr>
      </p:pic>
      <p:pic>
        <p:nvPicPr>
          <p:cNvPr id="10" name="Picture 9" descr="A white sheet with black text&#10;&#10;Description automatically generated">
            <a:extLst>
              <a:ext uri="{FF2B5EF4-FFF2-40B4-BE49-F238E27FC236}">
                <a16:creationId xmlns:a16="http://schemas.microsoft.com/office/drawing/2014/main" id="{A3439F4E-AE68-E295-46B4-229D7DB21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214" y="1116467"/>
            <a:ext cx="6334125" cy="85439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FBD0A96-C893-3B81-34FC-EC2B01598A78}"/>
              </a:ext>
            </a:extLst>
          </p:cNvPr>
          <p:cNvSpPr txBox="1"/>
          <p:nvPr/>
        </p:nvSpPr>
        <p:spPr>
          <a:xfrm>
            <a:off x="536209" y="513717"/>
            <a:ext cx="23825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cs typeface="Calibri"/>
              </a:rPr>
              <a:t>메뉴구조도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62847B-1B7A-48D9-8933-34175B98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" y="32526"/>
            <a:ext cx="18252447" cy="102693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3827E1-B055-4C6E-A205-A1A6E0C85051}"/>
              </a:ext>
            </a:extLst>
          </p:cNvPr>
          <p:cNvSpPr/>
          <p:nvPr/>
        </p:nvSpPr>
        <p:spPr>
          <a:xfrm>
            <a:off x="6934200" y="0"/>
            <a:ext cx="4191000" cy="571500"/>
          </a:xfrm>
          <a:prstGeom prst="rect">
            <a:avLst/>
          </a:prstGeom>
          <a:solidFill>
            <a:srgbClr val="F4F3F3"/>
          </a:solidFill>
          <a:ln>
            <a:solidFill>
              <a:srgbClr val="F4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7316" y="-3769326"/>
            <a:ext cx="17308758" cy="17756606"/>
            <a:chOff x="5337092" y="-1821561"/>
            <a:chExt cx="17308758" cy="17756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37092" y="-1821561"/>
              <a:ext cx="17308758" cy="17756606"/>
              <a:chOff x="5337092" y="-1821561"/>
              <a:chExt cx="17308758" cy="1775660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492BDE-4C91-7F12-10C9-73E27BAF4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75" y="1404939"/>
            <a:ext cx="7953375" cy="4105274"/>
          </a:xfrm>
          <a:prstGeom prst="rect">
            <a:avLst/>
          </a:prstGeom>
        </p:spPr>
      </p:pic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0001DA71-A630-07C5-DD11-523C77E94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13" y="5586413"/>
            <a:ext cx="7886700" cy="4257675"/>
          </a:xfrm>
          <a:prstGeom prst="rect">
            <a:avLst/>
          </a:prstGeom>
        </p:spPr>
      </p:pic>
      <p:pic>
        <p:nvPicPr>
          <p:cNvPr id="7" name="Object 37" descr="Blue and black symbols with a black background&#10;&#10;Description automatically generated">
            <a:extLst>
              <a:ext uri="{FF2B5EF4-FFF2-40B4-BE49-F238E27FC236}">
                <a16:creationId xmlns:a16="http://schemas.microsoft.com/office/drawing/2014/main" id="{B3F3945E-E12B-C055-C025-34326063ADF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47984" t="9205" r="24496" b="38247"/>
          <a:stretch/>
        </p:blipFill>
        <p:spPr>
          <a:xfrm>
            <a:off x="7727872" y="52672"/>
            <a:ext cx="3544000" cy="94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12BE-AFB5-0063-F5B6-DF5F2BF6CAE2}"/>
              </a:ext>
            </a:extLst>
          </p:cNvPr>
          <p:cNvSpPr txBox="1"/>
          <p:nvPr/>
        </p:nvSpPr>
        <p:spPr>
          <a:xfrm>
            <a:off x="953505" y="996359"/>
            <a:ext cx="29284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cs typeface="Calibri"/>
              </a:rPr>
              <a:t>프로세스흐름도</a:t>
            </a:r>
            <a:endParaRPr lang="en-US" sz="2000" b="1" dirty="0"/>
          </a:p>
        </p:txBody>
      </p:sp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8AE122-D213-DE4E-4CE7-56D1D08EB0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198" y="5586413"/>
            <a:ext cx="7809689" cy="4392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6CCE18-F7C2-E78B-B0E3-7CDF463882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199" y="1104899"/>
            <a:ext cx="7831668" cy="44053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7316" y="-3769326"/>
            <a:ext cx="17308758" cy="17756606"/>
            <a:chOff x="5337092" y="-1821561"/>
            <a:chExt cx="17308758" cy="17756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37092" y="-1821561"/>
              <a:ext cx="17308758" cy="17756606"/>
              <a:chOff x="5337092" y="-1821561"/>
              <a:chExt cx="17308758" cy="1775660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pic>
        <p:nvPicPr>
          <p:cNvPr id="7" name="Object 37" descr="Blue and black symbols with a black background&#10;&#10;Description automatically generated">
            <a:extLst>
              <a:ext uri="{FF2B5EF4-FFF2-40B4-BE49-F238E27FC236}">
                <a16:creationId xmlns:a16="http://schemas.microsoft.com/office/drawing/2014/main" id="{B3F3945E-E12B-C055-C025-34326063AD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47984" t="9205" r="24496" b="38247"/>
          <a:stretch/>
        </p:blipFill>
        <p:spPr>
          <a:xfrm>
            <a:off x="7727872" y="52672"/>
            <a:ext cx="3544000" cy="94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12BE-AFB5-0063-F5B6-DF5F2BF6CAE2}"/>
              </a:ext>
            </a:extLst>
          </p:cNvPr>
          <p:cNvSpPr txBox="1"/>
          <p:nvPr/>
        </p:nvSpPr>
        <p:spPr>
          <a:xfrm>
            <a:off x="953505" y="996359"/>
            <a:ext cx="29284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cs typeface="Calibri"/>
              </a:rPr>
              <a:t>프로세스정의서</a:t>
            </a:r>
            <a:endParaRPr lang="en-US" sz="2000" b="1" dirty="0"/>
          </a:p>
        </p:txBody>
      </p:sp>
      <p:pic>
        <p:nvPicPr>
          <p:cNvPr id="6" name="Picture 5" descr="A screenshot of a document&#10;&#10;Description automatically generated">
            <a:extLst>
              <a:ext uri="{FF2B5EF4-FFF2-40B4-BE49-F238E27FC236}">
                <a16:creationId xmlns:a16="http://schemas.microsoft.com/office/drawing/2014/main" id="{0624B4FC-1B1B-5071-AD14-8D50C938E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1500188"/>
            <a:ext cx="8953500" cy="8429625"/>
          </a:xfrm>
          <a:prstGeom prst="rect">
            <a:avLst/>
          </a:prstGeom>
        </p:spPr>
      </p:pic>
      <p:pic>
        <p:nvPicPr>
          <p:cNvPr id="13" name="Picture 12" descr="A screenshot of a document&#10;&#10;Description automatically generated">
            <a:extLst>
              <a:ext uri="{FF2B5EF4-FFF2-40B4-BE49-F238E27FC236}">
                <a16:creationId xmlns:a16="http://schemas.microsoft.com/office/drawing/2014/main" id="{1F0E4EEB-AF7E-515F-4A86-40F3CBC0F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1250" y="1500188"/>
            <a:ext cx="8001000" cy="574357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9C15A7F-1661-BA55-86B9-2B905E90D2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7519988"/>
            <a:ext cx="84582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7316" y="-3769326"/>
            <a:ext cx="17308758" cy="17756606"/>
            <a:chOff x="5337092" y="-1821561"/>
            <a:chExt cx="17308758" cy="17756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37092" y="-1821561"/>
              <a:ext cx="17308758" cy="17756606"/>
              <a:chOff x="5337092" y="-1821561"/>
              <a:chExt cx="17308758" cy="1775660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pic>
        <p:nvPicPr>
          <p:cNvPr id="7" name="Object 37" descr="Blue and black symbols with a black background&#10;&#10;Description automatically generated">
            <a:extLst>
              <a:ext uri="{FF2B5EF4-FFF2-40B4-BE49-F238E27FC236}">
                <a16:creationId xmlns:a16="http://schemas.microsoft.com/office/drawing/2014/main" id="{B3F3945E-E12B-C055-C025-34326063AD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47984" t="9205" r="24496" b="38247"/>
          <a:stretch/>
        </p:blipFill>
        <p:spPr>
          <a:xfrm>
            <a:off x="7727872" y="52672"/>
            <a:ext cx="3544000" cy="94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12BE-AFB5-0063-F5B6-DF5F2BF6CAE2}"/>
              </a:ext>
            </a:extLst>
          </p:cNvPr>
          <p:cNvSpPr txBox="1"/>
          <p:nvPr/>
        </p:nvSpPr>
        <p:spPr>
          <a:xfrm>
            <a:off x="953505" y="996359"/>
            <a:ext cx="29284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 err="1">
                <a:cs typeface="Calibri"/>
              </a:rPr>
              <a:t>유스케이스</a:t>
            </a:r>
            <a:r>
              <a:rPr lang="ko-KR" altLang="en-US" sz="2000" b="1" dirty="0">
                <a:cs typeface="Calibri"/>
              </a:rPr>
              <a:t> 다이어그램</a:t>
            </a:r>
          </a:p>
        </p:txBody>
      </p:sp>
      <p:pic>
        <p:nvPicPr>
          <p:cNvPr id="2" name="Picture 1" descr="A screen shot of a diagram&#10;&#10;Description automatically generated">
            <a:extLst>
              <a:ext uri="{FF2B5EF4-FFF2-40B4-BE49-F238E27FC236}">
                <a16:creationId xmlns:a16="http://schemas.microsoft.com/office/drawing/2014/main" id="{D62C8B5E-7ACA-5C54-A229-5A84ED963B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48" t="30841" r="188" b="311"/>
          <a:stretch/>
        </p:blipFill>
        <p:spPr>
          <a:xfrm>
            <a:off x="638175" y="1481137"/>
            <a:ext cx="7382003" cy="3154261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E772CBC0-4260-7BFE-8986-C81DE045F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347787"/>
            <a:ext cx="8886825" cy="4591050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2CCB95A3-4931-BB01-9545-43F4C2ED0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763" y="5986463"/>
            <a:ext cx="8877300" cy="3957638"/>
          </a:xfrm>
          <a:prstGeom prst="rect">
            <a:avLst/>
          </a:prstGeom>
        </p:spPr>
      </p:pic>
      <p:pic>
        <p:nvPicPr>
          <p:cNvPr id="13" name="Picture 12" descr="A diagram of a diagram&#10;&#10;Description automatically generated">
            <a:extLst>
              <a:ext uri="{FF2B5EF4-FFF2-40B4-BE49-F238E27FC236}">
                <a16:creationId xmlns:a16="http://schemas.microsoft.com/office/drawing/2014/main" id="{6FFBC71B-58DD-71CF-7457-70B490E05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657725"/>
            <a:ext cx="7329488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6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7316" y="-3769326"/>
            <a:ext cx="17308758" cy="17756606"/>
            <a:chOff x="5337092" y="-1821561"/>
            <a:chExt cx="17308758" cy="17756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37092" y="-1821561"/>
              <a:ext cx="17308758" cy="17756606"/>
              <a:chOff x="5337092" y="-1821561"/>
              <a:chExt cx="17308758" cy="1775660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pic>
        <p:nvPicPr>
          <p:cNvPr id="7" name="Object 37" descr="Blue and black symbols with a black background&#10;&#10;Description automatically generated">
            <a:extLst>
              <a:ext uri="{FF2B5EF4-FFF2-40B4-BE49-F238E27FC236}">
                <a16:creationId xmlns:a16="http://schemas.microsoft.com/office/drawing/2014/main" id="{B3F3945E-E12B-C055-C025-34326063AD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47984" t="9205" r="24496" b="38247"/>
          <a:stretch/>
        </p:blipFill>
        <p:spPr>
          <a:xfrm>
            <a:off x="7727872" y="52672"/>
            <a:ext cx="3544000" cy="944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B12BE-AFB5-0063-F5B6-DF5F2BF6CAE2}"/>
              </a:ext>
            </a:extLst>
          </p:cNvPr>
          <p:cNvSpPr txBox="1"/>
          <p:nvPr/>
        </p:nvSpPr>
        <p:spPr>
          <a:xfrm>
            <a:off x="953505" y="996359"/>
            <a:ext cx="29284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 err="1">
                <a:cs typeface="Calibri"/>
              </a:rPr>
              <a:t>유스케이스</a:t>
            </a:r>
            <a:r>
              <a:rPr lang="ko-KR" altLang="en-US" sz="2000" b="1" dirty="0">
                <a:cs typeface="Calibri"/>
              </a:rPr>
              <a:t> 정의서</a:t>
            </a:r>
            <a:endParaRPr lang="en-US" sz="2000" b="1" dirty="0" err="1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4025D1-7610-0603-50C5-DE7BD5F00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" y="1462088"/>
            <a:ext cx="5695950" cy="51911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DC2917-424E-B2AE-2F31-938DE8546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1" y="1462088"/>
            <a:ext cx="5762625" cy="39338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F9DDE7-E03B-B0F8-70DE-13ECE3EBD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176" y="5576887"/>
            <a:ext cx="5705475" cy="41910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4A7785B-5C74-D6D5-0E77-DFE48F07D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4201" y="5648326"/>
            <a:ext cx="7391400" cy="417671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E34A13C-E09B-1B3E-456F-D3651F8CE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63451" y="3162301"/>
            <a:ext cx="57626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7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75523" y="528426"/>
            <a:ext cx="5044983" cy="5697478"/>
            <a:chOff x="712706" y="524276"/>
            <a:chExt cx="5044983" cy="56974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706" y="524276"/>
              <a:ext cx="5044983" cy="56974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31746" y="81170"/>
            <a:ext cx="5632908" cy="5506904"/>
            <a:chOff x="6196661" y="524276"/>
            <a:chExt cx="5632908" cy="55069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6661" y="524276"/>
              <a:ext cx="5632908" cy="55069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37307" y="81170"/>
            <a:ext cx="4665299" cy="5677070"/>
            <a:chOff x="12448514" y="512404"/>
            <a:chExt cx="4665299" cy="56770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48514" y="512404"/>
              <a:ext cx="4665299" cy="5677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970" y="5872419"/>
            <a:ext cx="4975376" cy="4271698"/>
            <a:chOff x="782313" y="6257229"/>
            <a:chExt cx="4975376" cy="42716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313" y="6257229"/>
              <a:ext cx="4975376" cy="42716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05490" y="5969492"/>
            <a:ext cx="6171429" cy="4077551"/>
            <a:chOff x="6144432" y="6104391"/>
            <a:chExt cx="6171429" cy="40775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4432" y="6104391"/>
              <a:ext cx="6171429" cy="40775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38399" y="4832503"/>
            <a:ext cx="4477554" cy="5265364"/>
            <a:chOff x="12636259" y="6221754"/>
            <a:chExt cx="4477554" cy="52653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6259" y="6221754"/>
              <a:ext cx="4477554" cy="526536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6023281" y="-226896"/>
            <a:ext cx="12046562" cy="11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92972" y="3115951"/>
            <a:ext cx="8665811" cy="8885006"/>
            <a:chOff x="9992972" y="311595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92972" y="3115951"/>
              <a:ext cx="8654379" cy="8878303"/>
              <a:chOff x="9992972" y="311595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781089" y="-1256628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2972" y="311595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004404" y="3122654"/>
              <a:ext cx="8654379" cy="8878303"/>
              <a:chOff x="10004404" y="312265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04255" y="-1416355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04404" y="312265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090977" y="338951"/>
            <a:ext cx="476190" cy="1513686"/>
            <a:chOff x="17090977" y="33895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90977" y="338951"/>
              <a:ext cx="476190" cy="15136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8209" y="-311010"/>
            <a:ext cx="14618238" cy="2056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64C6FC-94A9-4E35-8242-7CC7AD120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9329" y="1132687"/>
            <a:ext cx="15569342" cy="87555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B96C56-E1FD-47B4-973D-203A1339201A}"/>
              </a:ext>
            </a:extLst>
          </p:cNvPr>
          <p:cNvSpPr txBox="1"/>
          <p:nvPr/>
        </p:nvSpPr>
        <p:spPr>
          <a:xfrm>
            <a:off x="1300695" y="583848"/>
            <a:ext cx="29284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정의서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(236)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58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92972" y="3115951"/>
            <a:ext cx="8665811" cy="8885006"/>
            <a:chOff x="9992972" y="311595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92972" y="3115951"/>
              <a:ext cx="8654379" cy="8878303"/>
              <a:chOff x="9992972" y="311595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781089" y="-1256628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92972" y="311595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004404" y="3122654"/>
              <a:ext cx="8654379" cy="8878303"/>
              <a:chOff x="10004404" y="312265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04255" y="-1416355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04404" y="312265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090977" y="338951"/>
            <a:ext cx="476190" cy="1513686"/>
            <a:chOff x="17090977" y="338951"/>
            <a:chExt cx="476190" cy="1513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0977" y="33895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06271" y="1329622"/>
            <a:ext cx="13317837" cy="8802088"/>
            <a:chOff x="2606271" y="1329622"/>
            <a:chExt cx="13317837" cy="8802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6271" y="1329622"/>
              <a:ext cx="13317837" cy="88020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36594" y="1276182"/>
            <a:ext cx="3844177" cy="1688627"/>
            <a:chOff x="2736594" y="1276182"/>
            <a:chExt cx="3844177" cy="1688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6594" y="1276182"/>
              <a:ext cx="3844177" cy="1688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3838" y="2781691"/>
            <a:ext cx="3460048" cy="992074"/>
            <a:chOff x="2633838" y="2781691"/>
            <a:chExt cx="3460048" cy="9920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3838" y="2781691"/>
              <a:ext cx="3460048" cy="992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4633" y="4054776"/>
            <a:ext cx="2011616" cy="1823159"/>
            <a:chOff x="2784633" y="4054776"/>
            <a:chExt cx="2011616" cy="1823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4633" y="4054776"/>
              <a:ext cx="2011616" cy="1823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36594" y="5877935"/>
            <a:ext cx="3621003" cy="1500165"/>
            <a:chOff x="2736594" y="5877935"/>
            <a:chExt cx="3621003" cy="15001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6594" y="5877935"/>
              <a:ext cx="3621003" cy="15001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47176" y="7410461"/>
            <a:ext cx="3621003" cy="2503676"/>
            <a:chOff x="2747176" y="7410461"/>
            <a:chExt cx="3621003" cy="25036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7176" y="7410461"/>
              <a:ext cx="3621003" cy="2503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27274" y="7159387"/>
            <a:ext cx="5588946" cy="2503676"/>
            <a:chOff x="6227274" y="7159387"/>
            <a:chExt cx="5588946" cy="25036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7274" y="7159387"/>
              <a:ext cx="5588946" cy="25036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67723" y="1940628"/>
            <a:ext cx="3275487" cy="1833136"/>
            <a:chOff x="6467723" y="1940628"/>
            <a:chExt cx="3275487" cy="18331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7723" y="1940628"/>
              <a:ext cx="3275487" cy="18331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00876" y="3277728"/>
            <a:ext cx="4107887" cy="1688627"/>
            <a:chOff x="11900876" y="3277728"/>
            <a:chExt cx="4107887" cy="16886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00876" y="3277728"/>
              <a:ext cx="4107887" cy="16886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16220" y="4702819"/>
            <a:ext cx="4107887" cy="2855635"/>
            <a:chOff x="11816220" y="4702819"/>
            <a:chExt cx="4107887" cy="28556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16220" y="4702819"/>
              <a:ext cx="4107887" cy="28556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16220" y="7378100"/>
            <a:ext cx="4107887" cy="1688627"/>
            <a:chOff x="11816220" y="7378100"/>
            <a:chExt cx="4107887" cy="168862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16220" y="7378100"/>
              <a:ext cx="4107887" cy="16886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40576" y="3987782"/>
            <a:ext cx="5575644" cy="3120427"/>
            <a:chOff x="6240576" y="3987782"/>
            <a:chExt cx="5575644" cy="31204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40576" y="3987782"/>
              <a:ext cx="5575644" cy="312042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226581" y="289055"/>
            <a:ext cx="14588590" cy="11405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7364" y="-281875"/>
            <a:ext cx="14618238" cy="20568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98228" y="2735112"/>
            <a:ext cx="2615476" cy="12469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02702" y="1576819"/>
            <a:ext cx="2821171" cy="122785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93061" y="4169724"/>
            <a:ext cx="2625171" cy="12373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66903" y="5879955"/>
            <a:ext cx="2587076" cy="122785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107752" y="8129204"/>
            <a:ext cx="2548981" cy="122785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67695" y="7704876"/>
            <a:ext cx="2419095" cy="122785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91836" y="4886486"/>
            <a:ext cx="2754505" cy="122785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27373" y="2248595"/>
            <a:ext cx="2821171" cy="122785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67203" y="3240670"/>
            <a:ext cx="2849743" cy="122785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235996" y="5539872"/>
            <a:ext cx="2830695" cy="122785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998465" y="7596939"/>
            <a:ext cx="2310400" cy="11992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4509" y="11486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13512" y="2774533"/>
            <a:ext cx="2779868" cy="2850182"/>
            <a:chOff x="6313512" y="2774533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13512" y="2774533"/>
              <a:ext cx="2776200" cy="2848032"/>
              <a:chOff x="6313512" y="2774533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401" y="137187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3512" y="2774533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17179" y="2776683"/>
              <a:ext cx="2776200" cy="2848032"/>
              <a:chOff x="6317179" y="2776683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3596" y="1320634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7179" y="2776683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967" y="510855"/>
            <a:ext cx="14471657" cy="221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259182-918E-7877-53A6-8F8EAEC85F4A}"/>
              </a:ext>
            </a:extLst>
          </p:cNvPr>
          <p:cNvSpPr txBox="1"/>
          <p:nvPr/>
        </p:nvSpPr>
        <p:spPr>
          <a:xfrm>
            <a:off x="7663287" y="6223709"/>
            <a:ext cx="2871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05663-2095-4D32-642E-DFA66FDFE84E}"/>
              </a:ext>
            </a:extLst>
          </p:cNvPr>
          <p:cNvSpPr txBox="1"/>
          <p:nvPr/>
        </p:nvSpPr>
        <p:spPr>
          <a:xfrm>
            <a:off x="8235725" y="3580421"/>
            <a:ext cx="2298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rgbClr val="11359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endParaRPr lang="ko-KR" altLang="en-US" sz="20000" dirty="0">
              <a:solidFill>
                <a:srgbClr val="11359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50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676011" y="2275591"/>
            <a:ext cx="2779868" cy="2850182"/>
            <a:chOff x="1676011" y="2275591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76011" y="2275591"/>
              <a:ext cx="2776200" cy="2848032"/>
              <a:chOff x="1676011" y="2275591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4899" y="872930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76011" y="2275591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9678" y="2277741"/>
              <a:ext cx="2776200" cy="2848032"/>
              <a:chOff x="1679678" y="2277741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6095" y="82169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79678" y="2277741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95302" y="3273807"/>
            <a:ext cx="2126812" cy="2126812"/>
            <a:chOff x="6095302" y="3273807"/>
            <a:chExt cx="2126812" cy="21268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302" y="3273807"/>
              <a:ext cx="2126812" cy="21268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06000" y="3244500"/>
            <a:ext cx="2127600" cy="2127600"/>
            <a:chOff x="9796088" y="3059245"/>
            <a:chExt cx="2341374" cy="23413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6088" y="3059245"/>
              <a:ext cx="2341374" cy="23413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78200" y="6520082"/>
            <a:ext cx="2127600" cy="2127600"/>
            <a:chOff x="6334186" y="6520082"/>
            <a:chExt cx="1887928" cy="18879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4186" y="6520082"/>
              <a:ext cx="1887928" cy="18879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9146" y="6587030"/>
            <a:ext cx="2127600" cy="2127600"/>
            <a:chOff x="9999147" y="6587031"/>
            <a:chExt cx="1820979" cy="18209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9147" y="6587031"/>
              <a:ext cx="1820979" cy="18209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1216" y="6092595"/>
            <a:ext cx="12703282" cy="64286"/>
            <a:chOff x="2791216" y="6092595"/>
            <a:chExt cx="12703282" cy="6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1216" y="6092595"/>
              <a:ext cx="12703282" cy="6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54717" y="6156337"/>
            <a:ext cx="6769137" cy="64286"/>
            <a:chOff x="5754717" y="6156337"/>
            <a:chExt cx="6769137" cy="6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754717" y="6156337"/>
              <a:ext cx="6769137" cy="6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00800" y="3643564"/>
            <a:ext cx="1287153" cy="1287153"/>
            <a:chOff x="6541414" y="3700682"/>
            <a:chExt cx="1287153" cy="12871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1414" y="3700682"/>
              <a:ext cx="1287153" cy="12871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39815" y="6972715"/>
            <a:ext cx="1218785" cy="1218785"/>
            <a:chOff x="10262149" y="6888128"/>
            <a:chExt cx="1218785" cy="12187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2149" y="6888128"/>
              <a:ext cx="1218785" cy="12187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681536" y="6941675"/>
            <a:ext cx="1288800" cy="1288800"/>
            <a:chOff x="6739842" y="6941675"/>
            <a:chExt cx="1114712" cy="11116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9842" y="6941675"/>
              <a:ext cx="1114712" cy="11116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62269" y="3626100"/>
            <a:ext cx="1288800" cy="1288800"/>
            <a:chOff x="10262269" y="3273807"/>
            <a:chExt cx="1490686" cy="14906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2269" y="3273807"/>
              <a:ext cx="1490686" cy="149068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4288" y="6896735"/>
            <a:ext cx="2870733" cy="14685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50754" y="3942286"/>
            <a:ext cx="2715286" cy="9638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4285" y="636240"/>
            <a:ext cx="14311581" cy="205683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35974" y="4090223"/>
            <a:ext cx="2381581" cy="101143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22207" y="7065948"/>
            <a:ext cx="2525657" cy="10114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4524" y="1852637"/>
            <a:ext cx="2779868" cy="2850182"/>
            <a:chOff x="10684524" y="1852637"/>
            <a:chExt cx="2779868" cy="285018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84524" y="1852637"/>
              <a:ext cx="2776200" cy="2848032"/>
              <a:chOff x="10684524" y="1852637"/>
              <a:chExt cx="2776200" cy="28480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33412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4524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88191" y="1854787"/>
              <a:ext cx="2776200" cy="2848032"/>
              <a:chOff x="10688191" y="1854787"/>
              <a:chExt cx="2776200" cy="28480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44608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8191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11267" y="-73319"/>
            <a:ext cx="10310948" cy="9993448"/>
            <a:chOff x="-933333" y="1361781"/>
            <a:chExt cx="11619048" cy="116190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16459" y="-4321344"/>
              <a:ext cx="23238095" cy="2323809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33333" y="1361781"/>
              <a:ext cx="11619048" cy="116190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44371" y="9406343"/>
            <a:ext cx="1098743" cy="5130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22EF7B-CF20-4DBA-90E1-7344CDC7A43D}"/>
              </a:ext>
            </a:extLst>
          </p:cNvPr>
          <p:cNvSpPr txBox="1"/>
          <p:nvPr/>
        </p:nvSpPr>
        <p:spPr>
          <a:xfrm>
            <a:off x="12064501" y="1144937"/>
            <a:ext cx="381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11359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협업일정관리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77D54-9BEB-4434-A896-225F19EEF149}"/>
              </a:ext>
            </a:extLst>
          </p:cNvPr>
          <p:cNvSpPr txBox="1"/>
          <p:nvPr/>
        </p:nvSpPr>
        <p:spPr>
          <a:xfrm>
            <a:off x="11117354" y="3201829"/>
            <a:ext cx="574654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1" i="0">
                <a:effectLst/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업무 일정을 통합하여 관리함으로써 팀원 간의 일정 충돌을 방지하고</a:t>
            </a:r>
            <a:r>
              <a:rPr lang="en-US" altLang="ko-KR" sz="2400" b="1" i="0">
                <a:effectLst/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, </a:t>
            </a:r>
            <a:r>
              <a:rPr lang="ko-KR" altLang="en-US" sz="2400" b="1" i="0">
                <a:effectLst/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중복된 일정을 효율적으로 조정</a:t>
            </a:r>
            <a:endParaRPr lang="en-US" altLang="ko-KR" sz="2400" b="1" i="0">
              <a:effectLst/>
              <a:latin typeface="KoPubWorld돋움체 Bold" panose="00000800000000000000" pitchFamily="2" charset="-127"/>
              <a:ea typeface="KoPubWorld돋움체 Bold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b="1" i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1" i="0">
                <a:effectLst/>
                <a:latin typeface="KoPubWorld돋움체 Bold" panose="00000800000000000000" pitchFamily="2" charset="-127"/>
                <a:ea typeface="KoPubWorld돋움체 Bold"/>
                <a:cs typeface="KoPubWorld돋움체 Bold" panose="00000800000000000000" pitchFamily="2" charset="-127"/>
              </a:rPr>
              <a:t>실시간 업데이트와 알림 기능을 통해 모든 팀원이 최신 일정 상태를 파악</a:t>
            </a:r>
            <a:endParaRPr lang="en-US" altLang="ko-KR" sz="2400" b="1" i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B565D22-1BB5-3F0B-AF47-3AB182DBF6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81" r="27949" b="-245"/>
          <a:stretch/>
        </p:blipFill>
        <p:spPr>
          <a:xfrm>
            <a:off x="323749" y="227874"/>
            <a:ext cx="9977253" cy="79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5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13512" y="2774533"/>
            <a:ext cx="2779868" cy="2850182"/>
            <a:chOff x="6313512" y="2774533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13512" y="2774533"/>
              <a:ext cx="2776200" cy="2848032"/>
              <a:chOff x="6313512" y="2774533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401" y="137187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3512" y="2774533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17179" y="2776683"/>
              <a:ext cx="2776200" cy="2848032"/>
              <a:chOff x="6317179" y="2776683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3596" y="1320634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7179" y="2776683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9659" y="1893323"/>
            <a:ext cx="4462124" cy="65210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695" y="469764"/>
            <a:ext cx="14471657" cy="22145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41563" y="5997552"/>
            <a:ext cx="6230905" cy="17437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4524" y="1852637"/>
            <a:ext cx="2779868" cy="2850182"/>
            <a:chOff x="10684524" y="1852637"/>
            <a:chExt cx="2779868" cy="285018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84524" y="1852637"/>
              <a:ext cx="2776200" cy="2848032"/>
              <a:chOff x="10684524" y="1852637"/>
              <a:chExt cx="2776200" cy="28480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33412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4524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88191" y="1854787"/>
              <a:ext cx="2776200" cy="2848032"/>
              <a:chOff x="10688191" y="1854787"/>
              <a:chExt cx="2776200" cy="28480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44608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8191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83981" y="2275591"/>
            <a:ext cx="11088864" cy="6310593"/>
            <a:chOff x="683981" y="2275591"/>
            <a:chExt cx="12704220" cy="6310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981" y="2275591"/>
              <a:ext cx="12704220" cy="631059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5DD814-3EBE-41F7-B7DC-FE5A20A44238}"/>
              </a:ext>
            </a:extLst>
          </p:cNvPr>
          <p:cNvSpPr txBox="1"/>
          <p:nvPr/>
        </p:nvSpPr>
        <p:spPr>
          <a:xfrm>
            <a:off x="13109130" y="3314700"/>
            <a:ext cx="296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11359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자료실</a:t>
            </a:r>
            <a:endParaRPr lang="en-US" altLang="ko-KR" sz="4000" b="1" dirty="0">
              <a:solidFill>
                <a:srgbClr val="11359B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9F800F-83F1-4529-8E0E-3353EB722116}"/>
              </a:ext>
            </a:extLst>
          </p:cNvPr>
          <p:cNvSpPr txBox="1"/>
          <p:nvPr/>
        </p:nvSpPr>
        <p:spPr>
          <a:xfrm>
            <a:off x="12221608" y="4170472"/>
            <a:ext cx="5824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형태의 파일을 쉽게 업로드하고 공유</a:t>
            </a: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 권한 관리 기능을 통해 특정 자료에 대한 접근을 제한하거나 허용함으로써 정보의 보안 강화</a:t>
            </a: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파일공유의 복잡성 감소</a:t>
            </a: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4524" y="1852637"/>
            <a:ext cx="2779868" cy="2850182"/>
            <a:chOff x="10684524" y="1852637"/>
            <a:chExt cx="2779868" cy="285018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84524" y="1852637"/>
              <a:ext cx="2776200" cy="2848032"/>
              <a:chOff x="10684524" y="1852637"/>
              <a:chExt cx="2776200" cy="28480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33412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4524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88191" y="1854787"/>
              <a:ext cx="2776200" cy="2848032"/>
              <a:chOff x="10688191" y="1854787"/>
              <a:chExt cx="2776200" cy="28480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44608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8191" y="1854787"/>
                <a:ext cx="2776200" cy="2848032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8C3B79-5114-442F-BC10-8AB0AFBDAA11}"/>
              </a:ext>
            </a:extLst>
          </p:cNvPr>
          <p:cNvSpPr txBox="1"/>
          <p:nvPr/>
        </p:nvSpPr>
        <p:spPr>
          <a:xfrm>
            <a:off x="13109130" y="3314700"/>
            <a:ext cx="296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11359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전자결재</a:t>
            </a:r>
            <a:endParaRPr lang="en-US" altLang="ko-KR" sz="4000" b="1" dirty="0">
              <a:solidFill>
                <a:srgbClr val="11359B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EF72A2-BF17-4C6B-9B07-75127F16322A}"/>
              </a:ext>
            </a:extLst>
          </p:cNvPr>
          <p:cNvSpPr txBox="1"/>
          <p:nvPr/>
        </p:nvSpPr>
        <p:spPr>
          <a:xfrm>
            <a:off x="12221608" y="4170472"/>
            <a:ext cx="58240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문서의 작성부터 결재까지의 전 과정을 디지털화 하여 문서 처리 시간을 대폭 단축</a:t>
            </a: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복잡한 결재 라인을 간소화</a:t>
            </a: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문서의 진행 상태를 실시간으로 확인</a:t>
            </a:r>
            <a:r>
              <a:rPr lang="en-US" altLang="ko-KR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결재 지연 최소화</a:t>
            </a:r>
            <a:endParaRPr lang="en-US" altLang="ko-KR" sz="2000" b="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7C404A-9AFD-46F3-83C7-BC1ACEDA8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09" y="1257300"/>
            <a:ext cx="10164594" cy="71733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D539E3-2E05-4B37-976D-C1E1A3CB5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60" y="1257300"/>
            <a:ext cx="12034548" cy="6781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C5B0C5E-882D-4B20-8ADE-4420AC08A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794" y="1257300"/>
            <a:ext cx="12064216" cy="7173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68000" y="1872917"/>
            <a:ext cx="2779868" cy="2850182"/>
            <a:chOff x="10684524" y="1852637"/>
            <a:chExt cx="2779868" cy="285018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684524" y="1852637"/>
              <a:ext cx="2776200" cy="2848032"/>
              <a:chOff x="10684524" y="1852637"/>
              <a:chExt cx="2776200" cy="28480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33412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84524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88191" y="1854787"/>
              <a:ext cx="2776200" cy="2848032"/>
              <a:chOff x="10688191" y="1854787"/>
              <a:chExt cx="2776200" cy="28480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44608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88191" y="1854787"/>
                <a:ext cx="2776200" cy="2848032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FB32EBF-D3B6-45C3-B656-2644CA41E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65" y="1028700"/>
            <a:ext cx="11734800" cy="7694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A90CA-B11A-467F-87E5-9F6FDB50EC4D}"/>
              </a:ext>
            </a:extLst>
          </p:cNvPr>
          <p:cNvSpPr txBox="1"/>
          <p:nvPr/>
        </p:nvSpPr>
        <p:spPr>
          <a:xfrm>
            <a:off x="13300997" y="339604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11359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D9541-6CC2-463A-8E5C-E523B6274881}"/>
              </a:ext>
            </a:extLst>
          </p:cNvPr>
          <p:cNvSpPr txBox="1"/>
          <p:nvPr/>
        </p:nvSpPr>
        <p:spPr>
          <a:xfrm>
            <a:off x="12677116" y="4172099"/>
            <a:ext cx="49340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프로젝트의 전반적인 진행 상황을 체계적으로 관리할 수 있어 효율적인 프로젝트 실행 가능</a:t>
            </a:r>
            <a:endParaRPr lang="en-US" altLang="ko-KR" sz="200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/>
            <a:endParaRPr lang="ko-KR" altLang="en-US" sz="200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프로젝트 </a:t>
            </a:r>
            <a:r>
              <a:rPr lang="ko-KR" altLang="en-US" sz="2000" i="0" dirty="0" err="1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멤버들과의</a:t>
            </a:r>
            <a:r>
              <a:rPr lang="ko-KR" altLang="en-US" sz="20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커뮤니케이션을 원활하게 하여 업무 협조를 강화</a:t>
            </a:r>
            <a:endParaRPr lang="en-US" altLang="ko-KR" sz="200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/>
            <a:endParaRPr lang="ko-KR" altLang="en-US" sz="200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리스크 관리 기능을 통해 프로젝트 진행 중 발생할 수 있는 문제를 사전에 예방 및 대응 가능</a:t>
            </a:r>
            <a:endParaRPr lang="en-US" altLang="ko-KR" sz="2000" i="0" dirty="0"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23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7092" y="-1821561"/>
            <a:ext cx="17308758" cy="17756606"/>
            <a:chOff x="5337092" y="-1821561"/>
            <a:chExt cx="17308758" cy="177566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37092" y="-1821561"/>
              <a:ext cx="17308758" cy="17756606"/>
              <a:chOff x="5337092" y="-1821561"/>
              <a:chExt cx="17308758" cy="1775660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4141" y="4025849"/>
            <a:ext cx="15084876" cy="21714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0153" y="3993741"/>
            <a:ext cx="11366905" cy="17140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28719" y="4347528"/>
            <a:ext cx="9286362" cy="5976282"/>
            <a:chOff x="5928719" y="4347528"/>
            <a:chExt cx="9286362" cy="59762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8719" y="4347528"/>
              <a:ext cx="9286362" cy="59762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3215" y="0"/>
            <a:ext cx="5781071" cy="3716057"/>
            <a:chOff x="8043215" y="0"/>
            <a:chExt cx="5781071" cy="37160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3215" y="0"/>
              <a:ext cx="5781071" cy="3716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3263" y="1856098"/>
            <a:ext cx="6610536" cy="4249234"/>
            <a:chOff x="1643263" y="1856098"/>
            <a:chExt cx="6610536" cy="42492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">
              <a:off x="1643263" y="1856098"/>
              <a:ext cx="6610536" cy="42492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2044" y="987707"/>
            <a:ext cx="5529943" cy="1999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13878" y="3430493"/>
            <a:ext cx="6259562" cy="1562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53082" y="2177231"/>
            <a:ext cx="5304314" cy="3409598"/>
            <a:chOff x="13253082" y="2177231"/>
            <a:chExt cx="5304314" cy="34095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3082" y="2177231"/>
              <a:ext cx="5304314" cy="34095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75914" y="6219390"/>
            <a:ext cx="1452805" cy="933859"/>
            <a:chOff x="4475914" y="6219390"/>
            <a:chExt cx="1452805" cy="9338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5914" y="6219390"/>
              <a:ext cx="1452805" cy="9338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02317" y="7352113"/>
            <a:ext cx="726402" cy="444111"/>
            <a:chOff x="5202317" y="7352113"/>
            <a:chExt cx="726402" cy="4441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2317" y="7352113"/>
              <a:ext cx="726402" cy="4441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84429" y="2979781"/>
            <a:ext cx="4661210" cy="1999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E2C03978-369E-9FA5-DA3E-9E6EF2D2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5714" cy="10285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09458" y="4372869"/>
            <a:ext cx="4701239" cy="4701239"/>
            <a:chOff x="5309458" y="4372869"/>
            <a:chExt cx="4701239" cy="47012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309458" y="4372869"/>
              <a:ext cx="4701239" cy="4701239"/>
              <a:chOff x="5309458" y="4372869"/>
              <a:chExt cx="4701239" cy="47012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9458" y="4372869"/>
                <a:ext cx="4701239" cy="470123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26087" y="4389499"/>
              <a:ext cx="4667980" cy="4667980"/>
              <a:chOff x="5326087" y="4389499"/>
              <a:chExt cx="4667980" cy="466798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26087" y="4389499"/>
                <a:ext cx="4667980" cy="466798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772401" y="2823511"/>
            <a:ext cx="3873489" cy="3873489"/>
            <a:chOff x="7772401" y="2823511"/>
            <a:chExt cx="3873489" cy="387348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772401" y="2823511"/>
              <a:ext cx="3873489" cy="3873489"/>
              <a:chOff x="7772401" y="2823511"/>
              <a:chExt cx="3873489" cy="38734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72401" y="2823511"/>
                <a:ext cx="3873489" cy="38734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72401" y="2823511"/>
              <a:ext cx="3873489" cy="3873489"/>
              <a:chOff x="7772401" y="2823511"/>
              <a:chExt cx="3873489" cy="38734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72401" y="2823511"/>
                <a:ext cx="3873489" cy="387348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607300" y="5416750"/>
            <a:ext cx="3079383" cy="3090276"/>
            <a:chOff x="9607300" y="5416750"/>
            <a:chExt cx="3079383" cy="309027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607300" y="5416750"/>
              <a:ext cx="3079383" cy="3079383"/>
              <a:chOff x="9607300" y="5416750"/>
              <a:chExt cx="3079383" cy="30793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07300" y="5416750"/>
                <a:ext cx="3079383" cy="307938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607300" y="5427643"/>
              <a:ext cx="3079383" cy="3079383"/>
              <a:chOff x="9607300" y="5427643"/>
              <a:chExt cx="3079383" cy="30793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07300" y="5427643"/>
                <a:ext cx="3079383" cy="307938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048724" y="3395876"/>
            <a:ext cx="457143" cy="468971"/>
            <a:chOff x="7048724" y="3395876"/>
            <a:chExt cx="457143" cy="4689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48724" y="3395876"/>
              <a:ext cx="457143" cy="4689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69164" y="5416750"/>
            <a:ext cx="235039" cy="235039"/>
            <a:chOff x="12569164" y="5416750"/>
            <a:chExt cx="235039" cy="2350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69164" y="5416750"/>
              <a:ext cx="235039" cy="23503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0933" y="530469"/>
            <a:ext cx="15085057" cy="21616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9695" y="5826553"/>
            <a:ext cx="2948724" cy="77602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47217" y="6992470"/>
            <a:ext cx="1891514" cy="11694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58617" y="7493485"/>
            <a:ext cx="3470714" cy="20897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24806" y="2899976"/>
            <a:ext cx="2504514" cy="11694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80961" y="3378795"/>
            <a:ext cx="4693038" cy="13754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0619" y="6352269"/>
            <a:ext cx="3813629" cy="17278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83534" y="2941254"/>
            <a:ext cx="1397867" cy="11694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94934" y="3431418"/>
            <a:ext cx="4535305" cy="13754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952255" y="3192360"/>
            <a:ext cx="12255824" cy="5811944"/>
            <a:chOff x="-952255" y="3192360"/>
            <a:chExt cx="12255824" cy="58119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-952255" y="3192360"/>
              <a:ext cx="12255824" cy="5811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77176" y="5267231"/>
            <a:ext cx="962567" cy="962567"/>
            <a:chOff x="8377176" y="5267231"/>
            <a:chExt cx="962567" cy="9625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77176" y="5267231"/>
              <a:ext cx="962567" cy="962567"/>
              <a:chOff x="8377176" y="5267231"/>
              <a:chExt cx="962567" cy="96256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7176" y="5267231"/>
                <a:ext cx="962567" cy="9625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423452" y="5313507"/>
              <a:ext cx="870016" cy="870016"/>
              <a:chOff x="8423452" y="5313507"/>
              <a:chExt cx="870016" cy="8700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23452" y="5313507"/>
                <a:ext cx="870016" cy="87001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757743" y="7833756"/>
            <a:ext cx="948358" cy="948358"/>
            <a:chOff x="4757743" y="7833756"/>
            <a:chExt cx="948358" cy="9483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757743" y="7833756"/>
              <a:ext cx="948358" cy="948358"/>
              <a:chOff x="4757743" y="7833756"/>
              <a:chExt cx="948358" cy="9483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757743" y="7833756"/>
                <a:ext cx="948358" cy="94835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74543" y="7950557"/>
              <a:ext cx="714757" cy="714757"/>
              <a:chOff x="4874543" y="7950557"/>
              <a:chExt cx="714757" cy="7147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74543" y="7950557"/>
                <a:ext cx="714757" cy="71475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65280" y="6268102"/>
            <a:ext cx="974981" cy="974981"/>
            <a:chOff x="1265280" y="6268102"/>
            <a:chExt cx="974981" cy="97498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65280" y="6268102"/>
              <a:ext cx="974981" cy="974981"/>
              <a:chOff x="1265280" y="6268102"/>
              <a:chExt cx="974981" cy="97498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5280" y="6268102"/>
                <a:ext cx="974981" cy="97498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82348" y="6594298"/>
              <a:ext cx="740846" cy="403792"/>
              <a:chOff x="1382348" y="6594298"/>
              <a:chExt cx="740846" cy="40379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2348" y="6594298"/>
                <a:ext cx="740846" cy="40379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295464" y="7591974"/>
            <a:ext cx="914613" cy="64286"/>
            <a:chOff x="1295464" y="7591974"/>
            <a:chExt cx="914613" cy="6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95464" y="7591974"/>
              <a:ext cx="914613" cy="6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58403" y="6235751"/>
            <a:ext cx="851851" cy="64286"/>
            <a:chOff x="9058403" y="6235751"/>
            <a:chExt cx="851851" cy="6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460000">
              <a:off x="9058403" y="6235751"/>
              <a:ext cx="851851" cy="6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8664" y="1504942"/>
            <a:ext cx="5099750" cy="3762289"/>
            <a:chOff x="768664" y="1504942"/>
            <a:chExt cx="5099750" cy="3762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8664" y="1504942"/>
              <a:ext cx="5099750" cy="3762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67895" y="6620679"/>
            <a:ext cx="2012314" cy="6428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43713" y="6309751"/>
            <a:ext cx="6498543" cy="405359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5104" y="8019042"/>
            <a:ext cx="1478390" cy="6428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79207" y="5507538"/>
            <a:ext cx="7501800" cy="151100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4105" y="618114"/>
            <a:ext cx="3150305" cy="1501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13512" y="2774533"/>
            <a:ext cx="2779868" cy="2850182"/>
            <a:chOff x="6313512" y="2774533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13512" y="2774533"/>
              <a:ext cx="2776200" cy="2848032"/>
              <a:chOff x="6313512" y="2774533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62401" y="1371872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3512" y="2774533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17179" y="2776683"/>
              <a:ext cx="2776200" cy="2848032"/>
              <a:chOff x="6317179" y="2776683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3596" y="1320634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17179" y="2776683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38811" y="5972656"/>
            <a:ext cx="6721076" cy="18825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2229" y="1730600"/>
            <a:ext cx="4721610" cy="6873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695" y="469764"/>
            <a:ext cx="14471657" cy="22145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6676" y="9409276"/>
            <a:ext cx="993505" cy="5196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30416" y="1855850"/>
            <a:ext cx="2666393" cy="2666393"/>
            <a:chOff x="2830416" y="1855850"/>
            <a:chExt cx="2666393" cy="26663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0416" y="1855850"/>
              <a:ext cx="2666393" cy="26663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1234" y="5549386"/>
            <a:ext cx="2667181" cy="2667181"/>
            <a:chOff x="12821234" y="5549386"/>
            <a:chExt cx="2667181" cy="26671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1234" y="5549386"/>
              <a:ext cx="2667181" cy="2667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0898" y="5549386"/>
            <a:ext cx="2663918" cy="2657366"/>
            <a:chOff x="7810898" y="5549386"/>
            <a:chExt cx="2663918" cy="2657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0898" y="5549386"/>
              <a:ext cx="2663918" cy="2657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54136" y="5666884"/>
            <a:ext cx="2821945" cy="2590005"/>
            <a:chOff x="2854136" y="5666884"/>
            <a:chExt cx="2821945" cy="2590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4136" y="5666884"/>
              <a:ext cx="2821945" cy="2590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60751" y="1857087"/>
            <a:ext cx="2764213" cy="2764213"/>
            <a:chOff x="7760751" y="1857087"/>
            <a:chExt cx="2764213" cy="27642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0751" y="1857087"/>
              <a:ext cx="2764213" cy="2764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1234" y="1855850"/>
            <a:ext cx="2668230" cy="2690561"/>
            <a:chOff x="12821234" y="1855850"/>
            <a:chExt cx="2668230" cy="26905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1234" y="1855850"/>
              <a:ext cx="2668230" cy="26905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001" y="141079"/>
            <a:ext cx="15039162" cy="20568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0938" y="4789749"/>
            <a:ext cx="2344229" cy="8383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4100" y="4424416"/>
            <a:ext cx="2789438" cy="8205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6618" y="8483213"/>
            <a:ext cx="2191190" cy="8383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1243" y="8094428"/>
            <a:ext cx="2746076" cy="8300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79707" y="4773305"/>
            <a:ext cx="2296610" cy="8383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90121" y="4424416"/>
            <a:ext cx="2728419" cy="8205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6339" y="8483213"/>
            <a:ext cx="2210238" cy="8383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20822" y="8077984"/>
            <a:ext cx="2734276" cy="8205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91674" y="4773305"/>
            <a:ext cx="2268038" cy="8383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47389" y="4424416"/>
            <a:ext cx="2702657" cy="8205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87353" y="8483213"/>
            <a:ext cx="2134048" cy="8383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08114" y="8057823"/>
            <a:ext cx="2726143" cy="839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155</Words>
  <Application>Microsoft Office PowerPoint</Application>
  <PresentationFormat>사용자 지정</PresentationFormat>
  <Paragraphs>53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KoPubWorld돋움체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YoungJoo Lee</cp:lastModifiedBy>
  <cp:revision>27</cp:revision>
  <dcterms:created xsi:type="dcterms:W3CDTF">2024-04-02T01:03:45Z</dcterms:created>
  <dcterms:modified xsi:type="dcterms:W3CDTF">2024-04-02T01:24:07Z</dcterms:modified>
</cp:coreProperties>
</file>